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1B2A6-B975-4ACA-BE03-333E4135E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58" y="3398968"/>
            <a:ext cx="1396105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82B76-F93B-4A12-83FC-EF97DDD5B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64" t="8128" r="19775" b="18465"/>
          <a:stretch/>
        </p:blipFill>
        <p:spPr>
          <a:xfrm>
            <a:off x="8383712" y="1993187"/>
            <a:ext cx="1397286" cy="251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12</cp:revision>
  <dcterms:created xsi:type="dcterms:W3CDTF">2019-05-08T14:52:10Z</dcterms:created>
  <dcterms:modified xsi:type="dcterms:W3CDTF">2019-05-09T18:34:46Z</dcterms:modified>
</cp:coreProperties>
</file>